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4" r:id="rId3"/>
    <p:sldId id="261" r:id="rId4"/>
    <p:sldId id="258" r:id="rId5"/>
    <p:sldId id="259" r:id="rId6"/>
    <p:sldId id="260" r:id="rId7"/>
    <p:sldId id="263" r:id="rId8"/>
    <p:sldId id="265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тандартный раздел" id="{4749B12E-9858-E347-A932-EF072D20B534}">
          <p14:sldIdLst>
            <p14:sldId id="257"/>
            <p14:sldId id="264"/>
            <p14:sldId id="261"/>
            <p14:sldId id="258"/>
          </p14:sldIdLst>
        </p14:section>
        <p14:section name="Раздел без заголовка" id="{F8D1B703-664A-464D-B883-C459877382F1}">
          <p14:sldIdLst>
            <p14:sldId id="259"/>
            <p14:sldId id="260"/>
            <p14:sldId id="263"/>
            <p14:sldId id="265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1256" y="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4E30-FA64-5343-B5E6-7B45D730B322}" type="datetimeFigureOut">
              <a:rPr lang="ru-RU" smtClean="0"/>
              <a:t>11.12.14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479-6E30-C04F-9792-5F0C67078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146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4E30-FA64-5343-B5E6-7B45D730B322}" type="datetimeFigureOut">
              <a:rPr lang="ru-RU" smtClean="0"/>
              <a:t>11.12.14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479-6E30-C04F-9792-5F0C67078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628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4E30-FA64-5343-B5E6-7B45D730B322}" type="datetimeFigureOut">
              <a:rPr lang="ru-RU" smtClean="0"/>
              <a:t>11.12.14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479-6E30-C04F-9792-5F0C67078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652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4E30-FA64-5343-B5E6-7B45D730B322}" type="datetimeFigureOut">
              <a:rPr lang="ru-RU" smtClean="0"/>
              <a:t>11.12.14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479-6E30-C04F-9792-5F0C67078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2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4E30-FA64-5343-B5E6-7B45D730B322}" type="datetimeFigureOut">
              <a:rPr lang="ru-RU" smtClean="0"/>
              <a:t>11.12.14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479-6E30-C04F-9792-5F0C67078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789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4E30-FA64-5343-B5E6-7B45D730B322}" type="datetimeFigureOut">
              <a:rPr lang="ru-RU" smtClean="0"/>
              <a:t>11.12.14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479-6E30-C04F-9792-5F0C67078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65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4E30-FA64-5343-B5E6-7B45D730B322}" type="datetimeFigureOut">
              <a:rPr lang="ru-RU" smtClean="0"/>
              <a:t>11.12.14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479-6E30-C04F-9792-5F0C67078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929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4E30-FA64-5343-B5E6-7B45D730B322}" type="datetimeFigureOut">
              <a:rPr lang="ru-RU" smtClean="0"/>
              <a:t>11.12.14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479-6E30-C04F-9792-5F0C67078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99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4E30-FA64-5343-B5E6-7B45D730B322}" type="datetimeFigureOut">
              <a:rPr lang="ru-RU" smtClean="0"/>
              <a:t>11.12.14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479-6E30-C04F-9792-5F0C67078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49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4E30-FA64-5343-B5E6-7B45D730B322}" type="datetimeFigureOut">
              <a:rPr lang="ru-RU" smtClean="0"/>
              <a:t>11.12.14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479-6E30-C04F-9792-5F0C67078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874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4E30-FA64-5343-B5E6-7B45D730B322}" type="datetimeFigureOut">
              <a:rPr lang="ru-RU" smtClean="0"/>
              <a:t>11.12.14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EE479-6E30-C04F-9792-5F0C67078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968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94E30-FA64-5343-B5E6-7B45D730B322}" type="datetimeFigureOut">
              <a:rPr lang="ru-RU" smtClean="0"/>
              <a:t>11.12.14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EE479-6E30-C04F-9792-5F0C67078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97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22867" y="685800"/>
            <a:ext cx="7349066" cy="41549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Герой и гордость нашей семьи – </a:t>
            </a:r>
          </a:p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мой прадедушка – МАРДАМШИН </a:t>
            </a:r>
            <a:endParaRPr lang="ru-RU" sz="4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МИРГАЛИМ 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МИРГАСИМОВИЧ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61" b="89664" l="339" r="99661">
                        <a14:foregroundMark x1="79661" y1="24548" x2="79661" y2="245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0533" y="4097867"/>
            <a:ext cx="5342468" cy="276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80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>
            <a:off x="127000" y="152400"/>
            <a:ext cx="8661400" cy="652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 rotWithShape="1">
          <a:blip r:embed="rId3"/>
          <a:srcRect l="7882" t="6036" r="3379" b="3952"/>
          <a:stretch/>
        </p:blipFill>
        <p:spPr>
          <a:xfrm>
            <a:off x="3191560" y="448734"/>
            <a:ext cx="4301440" cy="5799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8959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66" y="348062"/>
            <a:ext cx="4444999" cy="29267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071533" y="651933"/>
            <a:ext cx="3615267" cy="1481667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00000"/>
                </a:solidFill>
              </a:rPr>
              <a:t>Когда началась Великая Отечественная война, мой прадедушка учился в </a:t>
            </a:r>
            <a:r>
              <a:rPr lang="ru-RU" sz="2400" dirty="0" smtClean="0">
                <a:solidFill>
                  <a:srgbClr val="800000"/>
                </a:solidFill>
              </a:rPr>
              <a:t>школе. </a:t>
            </a:r>
            <a:endParaRPr lang="ru-RU" sz="2400" dirty="0">
              <a:solidFill>
                <a:srgbClr val="800000"/>
              </a:solidFill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1193">
            <a:off x="4669968" y="3750293"/>
            <a:ext cx="4040873" cy="28186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64066" y="4241800"/>
            <a:ext cx="373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800000"/>
                </a:solidFill>
              </a:rPr>
              <a:t>В августе 1943 года он добровольцем вступает в ряды Красной Армии в гвардейские минометные войска.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79792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39333"/>
            <a:ext cx="7349067" cy="48344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72531" y="237123"/>
            <a:ext cx="84920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800000"/>
                </a:solidFill>
              </a:rPr>
              <a:t>Прадедушка был ракетчиком, воевавшим на знаменитых ракетных установках «Катюша».</a:t>
            </a:r>
          </a:p>
        </p:txBody>
      </p:sp>
    </p:spTree>
    <p:extLst>
      <p:ext uri="{BB962C8B-B14F-4D97-AF65-F5344CB8AC3E}">
        <p14:creationId xmlns:p14="http://schemas.microsoft.com/office/powerpoint/2010/main" val="1993083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17543">
            <a:off x="4296850" y="3284954"/>
            <a:ext cx="4565224" cy="30117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Содержимое 8"/>
          <p:cNvPicPr>
            <a:picLocks noGrp="1" noChangeAspect="1"/>
          </p:cNvPicPr>
          <p:nvPr>
            <p:ph idx="1"/>
          </p:nvPr>
        </p:nvPicPr>
        <p:blipFill>
          <a:blip r:embed="rId3"/>
          <a:srcRect t="14801" b="14801"/>
          <a:stretch>
            <a:fillRect/>
          </a:stretch>
        </p:blipFill>
        <p:spPr>
          <a:xfrm>
            <a:off x="217986" y="714905"/>
            <a:ext cx="5454681" cy="31289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217986" y="4660668"/>
            <a:ext cx="4235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800000"/>
                </a:solidFill>
              </a:rPr>
              <a:t>«Катюши» - это уникальное оружие времен Великой Отечественной войны, ставшее легендой. </a:t>
            </a:r>
          </a:p>
        </p:txBody>
      </p:sp>
    </p:spTree>
    <p:extLst>
      <p:ext uri="{BB962C8B-B14F-4D97-AF65-F5344CB8AC3E}">
        <p14:creationId xmlns:p14="http://schemas.microsoft.com/office/powerpoint/2010/main" val="2604733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13" y="2607733"/>
            <a:ext cx="5229354" cy="4165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933" y="347133"/>
            <a:ext cx="4165600" cy="566419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0867" y="480536"/>
            <a:ext cx="4572000" cy="35394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rgbClr val="800000"/>
                </a:solidFill>
              </a:rPr>
              <a:t>В ходе войны прадедушка участвовал в сражениях Западного и Третьего Белорусского фронтов, которые освобождали занятые фашистами города вплоть до города Калининграда. </a:t>
            </a:r>
          </a:p>
        </p:txBody>
      </p:sp>
    </p:spTree>
    <p:extLst>
      <p:ext uri="{BB962C8B-B14F-4D97-AF65-F5344CB8AC3E}">
        <p14:creationId xmlns:p14="http://schemas.microsoft.com/office/powerpoint/2010/main" val="435342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26056">
            <a:off x="4590031" y="2916021"/>
            <a:ext cx="4122042" cy="35166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89" y="270932"/>
            <a:ext cx="4885811" cy="31326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156200" y="270932"/>
            <a:ext cx="38786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800000"/>
                </a:solidFill>
              </a:rPr>
              <a:t>Прадедушка награжден орденом «Отечественная война», медалями «За Отвагу»</a:t>
            </a:r>
            <a:r>
              <a:rPr lang="ru-RU" sz="2000" dirty="0" smtClean="0">
                <a:solidFill>
                  <a:srgbClr val="800000"/>
                </a:solidFill>
              </a:rPr>
              <a:t>,</a:t>
            </a:r>
          </a:p>
          <a:p>
            <a:pPr algn="ctr"/>
            <a:r>
              <a:rPr lang="ru-RU" sz="2000" dirty="0" smtClean="0">
                <a:solidFill>
                  <a:srgbClr val="800000"/>
                </a:solidFill>
              </a:rPr>
              <a:t> </a:t>
            </a:r>
            <a:r>
              <a:rPr lang="ru-RU" sz="2000" dirty="0">
                <a:solidFill>
                  <a:srgbClr val="800000"/>
                </a:solidFill>
              </a:rPr>
              <a:t>«За боевые заслуги», «За взятие Кенигсберга», «За победу над Германией», «За победу над Японией</a:t>
            </a:r>
            <a:r>
              <a:rPr lang="ru-RU" sz="2000" dirty="0" smtClean="0">
                <a:solidFill>
                  <a:srgbClr val="800000"/>
                </a:solidFill>
              </a:rPr>
              <a:t>» и многими другими. </a:t>
            </a:r>
            <a:endParaRPr lang="ru-RU" sz="2000" dirty="0">
              <a:solidFill>
                <a:srgbClr val="8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2522" y="3751071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rgbClr val="800000"/>
                </a:solidFill>
              </a:rPr>
              <a:t>Верховным главнокомандующим Вооружёнными Силами СССР </a:t>
            </a:r>
            <a:r>
              <a:rPr lang="ru-RU" sz="2000" dirty="0" err="1">
                <a:solidFill>
                  <a:srgbClr val="800000"/>
                </a:solidFill>
              </a:rPr>
              <a:t>И.В.Сталиным</a:t>
            </a:r>
            <a:r>
              <a:rPr lang="ru-RU" sz="2000" dirty="0">
                <a:solidFill>
                  <a:srgbClr val="800000"/>
                </a:solidFill>
              </a:rPr>
              <a:t> моему прадедушке была объявлена благодарность за успешное форсирование реки Днепр, за прорыв обороны немцев в Восточной Пруссии, за штурм города </a:t>
            </a:r>
            <a:r>
              <a:rPr lang="ru-RU" sz="2000" dirty="0" err="1">
                <a:solidFill>
                  <a:srgbClr val="800000"/>
                </a:solidFill>
              </a:rPr>
              <a:t>Кенингсберга</a:t>
            </a:r>
            <a:r>
              <a:rPr lang="ru-RU" sz="2000" dirty="0">
                <a:solidFill>
                  <a:srgbClr val="800000"/>
                </a:solidFill>
              </a:rPr>
              <a:t> и крепости </a:t>
            </a:r>
            <a:r>
              <a:rPr lang="ru-RU" sz="2000" dirty="0" err="1">
                <a:solidFill>
                  <a:srgbClr val="800000"/>
                </a:solidFill>
              </a:rPr>
              <a:t>Пиллау</a:t>
            </a:r>
            <a:r>
              <a:rPr lang="ru-RU" sz="2000" dirty="0">
                <a:solidFill>
                  <a:srgbClr val="80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23890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/>
          <a:srcRect l="6920" t="5970" r="4093" b="2014"/>
          <a:stretch/>
        </p:blipFill>
        <p:spPr>
          <a:xfrm>
            <a:off x="1192688" y="198965"/>
            <a:ext cx="7638045" cy="61891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578" y="3826933"/>
            <a:ext cx="3296355" cy="24722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21733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66" y="634999"/>
            <a:ext cx="8094134" cy="57065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733" y="2311401"/>
            <a:ext cx="3737104" cy="43941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967203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168</Words>
  <Application>Microsoft Macintosh PowerPoint</Application>
  <PresentationFormat>Экран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Когда началась Великая Отечественная война, мой прадедушка учился в школе.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Марат Шарифуллин</dc:creator>
  <cp:lastModifiedBy>Марат Шарифуллин</cp:lastModifiedBy>
  <cp:revision>8</cp:revision>
  <dcterms:created xsi:type="dcterms:W3CDTF">2014-12-10T18:02:06Z</dcterms:created>
  <dcterms:modified xsi:type="dcterms:W3CDTF">2014-12-11T14:27:21Z</dcterms:modified>
</cp:coreProperties>
</file>